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8" r:id="rId5"/>
    <p:sldId id="279" r:id="rId6"/>
    <p:sldId id="281" r:id="rId7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2F2"/>
    <a:srgbClr val="FFFF00"/>
    <a:srgbClr val="B4C7E7"/>
    <a:srgbClr val="00B050"/>
    <a:srgbClr val="000000"/>
    <a:srgbClr val="0070C0"/>
    <a:srgbClr val="58CC58"/>
    <a:srgbClr val="FF0000"/>
    <a:srgbClr val="F82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53" autoAdjust="0"/>
  </p:normalViewPr>
  <p:slideViewPr>
    <p:cSldViewPr snapToGrid="0">
      <p:cViewPr varScale="1">
        <p:scale>
          <a:sx n="67" d="100"/>
          <a:sy n="67" d="100"/>
        </p:scale>
        <p:origin x="96" y="3558"/>
      </p:cViewPr>
      <p:guideLst/>
    </p:cSldViewPr>
  </p:slideViewPr>
  <p:notesTextViewPr>
    <p:cViewPr>
      <p:scale>
        <a:sx n="400" d="100"/>
        <a:sy n="4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18831" cy="495029"/>
          </a:xfrm>
          <a:prstGeom prst="rect">
            <a:avLst/>
          </a:prstGeom>
        </p:spPr>
        <p:txBody>
          <a:bodyPr vert="horz" lIns="91404" tIns="45702" rIns="91404" bIns="4570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6" y="2"/>
            <a:ext cx="2918831" cy="495029"/>
          </a:xfrm>
          <a:prstGeom prst="rect">
            <a:avLst/>
          </a:prstGeom>
        </p:spPr>
        <p:txBody>
          <a:bodyPr vert="horz" lIns="91404" tIns="45702" rIns="91404" bIns="45702" rtlCol="0"/>
          <a:lstStyle>
            <a:lvl1pPr algn="r">
              <a:defRPr sz="1200"/>
            </a:lvl1pPr>
          </a:lstStyle>
          <a:p>
            <a:fld id="{1375886C-1F0F-47FA-A832-33E36769CF75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4" tIns="45702" rIns="91404" bIns="4570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7"/>
            <a:ext cx="5388610" cy="3884861"/>
          </a:xfrm>
          <a:prstGeom prst="rect">
            <a:avLst/>
          </a:prstGeom>
        </p:spPr>
        <p:txBody>
          <a:bodyPr vert="horz" lIns="91404" tIns="45702" rIns="91404" bIns="45702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286"/>
            <a:ext cx="2918831" cy="495028"/>
          </a:xfrm>
          <a:prstGeom prst="rect">
            <a:avLst/>
          </a:prstGeom>
        </p:spPr>
        <p:txBody>
          <a:bodyPr vert="horz" lIns="91404" tIns="45702" rIns="91404" bIns="4570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6" y="9371286"/>
            <a:ext cx="2918831" cy="495028"/>
          </a:xfrm>
          <a:prstGeom prst="rect">
            <a:avLst/>
          </a:prstGeom>
        </p:spPr>
        <p:txBody>
          <a:bodyPr vert="horz" lIns="91404" tIns="45702" rIns="91404" bIns="45702" rtlCol="0" anchor="b"/>
          <a:lstStyle>
            <a:lvl1pPr algn="r">
              <a:defRPr sz="1200"/>
            </a:lvl1pPr>
          </a:lstStyle>
          <a:p>
            <a:fld id="{1937BAD5-BC40-4DA1-A5E0-A3081FBF19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6206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672F4-075A-4A60-AE33-3767B3942D6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9552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</a:t>
            </a:r>
            <a:r>
              <a:rPr lang="ko-KR" altLang="en-US" dirty="0"/>
              <a:t>층 사무실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280F62-D89B-482B-BAEA-85B2905BF16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366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E8E4D4-1CED-4270-8D81-4850FB2F1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046E4E-1EDF-4260-ACC1-7B030B602B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40295A0-344B-4375-A050-760F91AC5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FC0BF8-4603-4241-8ECD-2B6E42658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C5F533-1BE8-415C-9B56-FBAEE60F4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837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39D816-8D6A-4941-879D-6371A6048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E8EAFC-609B-404B-8D0D-2E6E9068E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DB9EED-DAD3-4BE4-8755-37BF28639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B20D521-1598-40B3-A2E5-65114245A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184621-F258-4554-BF48-9C0DC6133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1321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BB597B-F2FA-41B8-B18B-890A07A28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D3E403-7B02-4A45-90DD-782016FD8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D61E71-873D-471C-B622-432531D4F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C77DD5-757B-437D-82B1-2CFF1B87D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8C680C-CFDF-4770-834F-6719FC52C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456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42328A-EEC6-45C6-8A1C-C6848CAC9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E088328-136D-4588-B8BA-37CB99E567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0A7A666-A945-4A85-A193-F355E23717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6322CBB-4038-4A34-B56F-90D900708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7217107-A75F-4C8A-AD3E-AC5410EE0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5486B7D-5D77-41B7-BCB6-A895C4194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03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306E00-0502-4694-A295-F8D639775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AE38F0-BB84-43A1-AC6A-A411B7CF38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24D12B5-D62C-4ADF-8F97-2F1CE4F07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E660022-3F94-4FE9-8215-EA61EE9B83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8F767B4-740E-468E-BA36-B6D06CC3D2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3F8A1B2-590E-4CB3-ABCE-B5AC6636F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DA35A47-7AD1-4617-B66F-398510B31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556E03F-B7F0-4CDD-B069-F0F959001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05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96EED5-3B92-4655-A805-8FA75F0F3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AEBA9FC-0BE2-40FC-B518-1BC844C7D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7FE40A7-FA4F-4682-A457-2A28C9236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6D50025-C54A-49CA-B124-3D98A4AC6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0932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B27EA5D-B7A1-4B45-BB0D-A7EFC7090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FEE98C3-DF1A-4589-B557-76EE992A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CF06795-DB19-47E0-BC7E-F41C6BBDF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786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ED3A2D-37D6-4B2D-92A6-FB12CF454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7D524B5-56A2-4EE1-89E4-7A628CB15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E2E132-D59A-4F25-A995-F952B59F8E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D31308-0342-4DBD-A53B-891B0801E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530645D-F16F-4FC0-A106-B73188343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50534-556C-4AF8-AA06-6C4045BCD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95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4E8B37-4414-4B18-BBF6-748EE03DF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397F034-BDF2-4A62-8B73-A9A165A3B7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2210D6-BAC9-43A6-BBD0-32DBF7860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924F82F-15BF-4FA9-9C3B-8DB904B5E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BA10558-BB79-480A-B74F-1EAC26BF2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D3A1717-B7FA-4344-9C4B-F4B76B98E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3902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02E040-1B69-4D86-9287-77FE13A3B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0DB0D8C-3DD2-4611-9BAA-92FC87F92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22BCD1-AA32-4C98-8DA1-D2B8A4B4C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D2E936-8D2E-410A-B666-0769B06D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D66CD3-59A9-418A-9092-22347ED4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1864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DD93356-3333-45DD-A005-B713195615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B31189-37A8-491D-B9C3-841BD4C4AC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D66B18-C49C-4ED2-A774-080CCFB01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81938D-6D56-4B6C-B649-E13FB2463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F5B469-B846-47E2-B757-7E4E18A65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06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6C54FB2-E029-4702-B0C5-E48E37F58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F41F0E-1D68-4AE5-8417-FBED69105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ED1BAC-1265-4309-AA65-139CED7038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9C8D1-AF63-47A0-88F3-E7974D68E772}" type="datetimeFigureOut">
              <a:rPr lang="ko-KR" altLang="en-US" smtClean="0"/>
              <a:t>2026-10-26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950D66-6A83-4019-A12E-79C0ACACE0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75C1F3-1484-4B38-A903-BA2D281C50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95557-09C1-4D40-9FCC-B960C79BE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8580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그림 142">
            <a:extLst>
              <a:ext uri="{FF2B5EF4-FFF2-40B4-BE49-F238E27FC236}">
                <a16:creationId xmlns:a16="http://schemas.microsoft.com/office/drawing/2014/main" id="{620ED8F6-BE1A-4789-88CC-BCF34A6EA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17924" y="0"/>
            <a:ext cx="10164451" cy="6858000"/>
          </a:xfrm>
          <a:prstGeom prst="rect">
            <a:avLst/>
          </a:prstGeom>
        </p:spPr>
      </p:pic>
      <p:graphicFrame>
        <p:nvGraphicFramePr>
          <p:cNvPr id="210" name="표 8">
            <a:extLst>
              <a:ext uri="{FF2B5EF4-FFF2-40B4-BE49-F238E27FC236}">
                <a16:creationId xmlns:a16="http://schemas.microsoft.com/office/drawing/2014/main" id="{0C38A8BA-8740-4BB7-86A2-FA95E19C7E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157969"/>
              </p:ext>
            </p:extLst>
          </p:nvPr>
        </p:nvGraphicFramePr>
        <p:xfrm>
          <a:off x="8999315" y="2242452"/>
          <a:ext cx="2259236" cy="1910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236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3278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solidFill>
                            <a:srgbClr val="FFFF00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전처리장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1582566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16" name="표 8">
            <a:extLst>
              <a:ext uri="{FF2B5EF4-FFF2-40B4-BE49-F238E27FC236}">
                <a16:creationId xmlns:a16="http://schemas.microsoft.com/office/drawing/2014/main" id="{1585287F-E909-41F7-834C-5F4362AA7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646737"/>
              </p:ext>
            </p:extLst>
          </p:nvPr>
        </p:nvGraphicFramePr>
        <p:xfrm>
          <a:off x="2433535" y="3229518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18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17" name="표 8">
            <a:extLst>
              <a:ext uri="{FF2B5EF4-FFF2-40B4-BE49-F238E27FC236}">
                <a16:creationId xmlns:a16="http://schemas.microsoft.com/office/drawing/2014/main" id="{4C7C4309-6AE0-4FD0-A157-90A1D6C3E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336205"/>
              </p:ext>
            </p:extLst>
          </p:nvPr>
        </p:nvGraphicFramePr>
        <p:xfrm>
          <a:off x="3257591" y="3234645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19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18" name="표 8">
            <a:extLst>
              <a:ext uri="{FF2B5EF4-FFF2-40B4-BE49-F238E27FC236}">
                <a16:creationId xmlns:a16="http://schemas.microsoft.com/office/drawing/2014/main" id="{C6AA7318-53FA-462A-B1E7-975ADA596D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474537"/>
              </p:ext>
            </p:extLst>
          </p:nvPr>
        </p:nvGraphicFramePr>
        <p:xfrm>
          <a:off x="4082008" y="3229518"/>
          <a:ext cx="863372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3372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20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20" name="표 8">
            <a:extLst>
              <a:ext uri="{FF2B5EF4-FFF2-40B4-BE49-F238E27FC236}">
                <a16:creationId xmlns:a16="http://schemas.microsoft.com/office/drawing/2014/main" id="{E2A04D3E-56C5-468C-A91E-3ADEF4A68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771288"/>
              </p:ext>
            </p:extLst>
          </p:nvPr>
        </p:nvGraphicFramePr>
        <p:xfrm>
          <a:off x="1621034" y="1474503"/>
          <a:ext cx="795089" cy="764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274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5</a:t>
                      </a: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537273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21" name="표 8">
            <a:extLst>
              <a:ext uri="{FF2B5EF4-FFF2-40B4-BE49-F238E27FC236}">
                <a16:creationId xmlns:a16="http://schemas.microsoft.com/office/drawing/2014/main" id="{7965167A-66DC-4D81-A926-5447C2862E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148495"/>
              </p:ext>
            </p:extLst>
          </p:nvPr>
        </p:nvGraphicFramePr>
        <p:xfrm>
          <a:off x="3274448" y="1467974"/>
          <a:ext cx="1199468" cy="772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9468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29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7</a:t>
                      </a: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542653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22" name="표 8">
            <a:extLst>
              <a:ext uri="{FF2B5EF4-FFF2-40B4-BE49-F238E27FC236}">
                <a16:creationId xmlns:a16="http://schemas.microsoft.com/office/drawing/2014/main" id="{4781C9E1-4E1A-4B52-8634-3915EA9413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300289"/>
              </p:ext>
            </p:extLst>
          </p:nvPr>
        </p:nvGraphicFramePr>
        <p:xfrm>
          <a:off x="3240527" y="80476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3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28" name="표 8">
            <a:extLst>
              <a:ext uri="{FF2B5EF4-FFF2-40B4-BE49-F238E27FC236}">
                <a16:creationId xmlns:a16="http://schemas.microsoft.com/office/drawing/2014/main" id="{3AEB245C-DB3F-4E60-8C11-FA04C42D39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603840"/>
              </p:ext>
            </p:extLst>
          </p:nvPr>
        </p:nvGraphicFramePr>
        <p:xfrm>
          <a:off x="7373199" y="1510746"/>
          <a:ext cx="1324941" cy="735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4941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188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상온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10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51685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31" name="표 8">
            <a:extLst>
              <a:ext uri="{FF2B5EF4-FFF2-40B4-BE49-F238E27FC236}">
                <a16:creationId xmlns:a16="http://schemas.microsoft.com/office/drawing/2014/main" id="{37D0485B-EAF0-4CB1-820C-B447199066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631551"/>
              </p:ext>
            </p:extLst>
          </p:nvPr>
        </p:nvGraphicFramePr>
        <p:xfrm>
          <a:off x="4074790" y="80476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4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32" name="표 8">
            <a:extLst>
              <a:ext uri="{FF2B5EF4-FFF2-40B4-BE49-F238E27FC236}">
                <a16:creationId xmlns:a16="http://schemas.microsoft.com/office/drawing/2014/main" id="{810F02FD-3717-4136-9B21-2538D9507D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301439"/>
              </p:ext>
            </p:extLst>
          </p:nvPr>
        </p:nvGraphicFramePr>
        <p:xfrm>
          <a:off x="2432846" y="2242452"/>
          <a:ext cx="795089" cy="768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554771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1267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상온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12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33" name="표 8">
            <a:extLst>
              <a:ext uri="{FF2B5EF4-FFF2-40B4-BE49-F238E27FC236}">
                <a16:creationId xmlns:a16="http://schemas.microsoft.com/office/drawing/2014/main" id="{B3161005-F961-49C8-BCCB-5BF84ED610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856817"/>
              </p:ext>
            </p:extLst>
          </p:nvPr>
        </p:nvGraphicFramePr>
        <p:xfrm>
          <a:off x="3250912" y="2246435"/>
          <a:ext cx="795089" cy="768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554771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1267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상온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13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34" name="표 8">
            <a:extLst>
              <a:ext uri="{FF2B5EF4-FFF2-40B4-BE49-F238E27FC236}">
                <a16:creationId xmlns:a16="http://schemas.microsoft.com/office/drawing/2014/main" id="{335B5D4D-8707-43D1-B61B-62D58353B4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144082"/>
              </p:ext>
            </p:extLst>
          </p:nvPr>
        </p:nvGraphicFramePr>
        <p:xfrm>
          <a:off x="4108277" y="2238044"/>
          <a:ext cx="795089" cy="768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554771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1267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상온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14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47" name="표 8">
            <a:extLst>
              <a:ext uri="{FF2B5EF4-FFF2-40B4-BE49-F238E27FC236}">
                <a16:creationId xmlns:a16="http://schemas.microsoft.com/office/drawing/2014/main" id="{4137BF6C-9BBF-4338-98C6-634EDE883C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31491"/>
              </p:ext>
            </p:extLst>
          </p:nvPr>
        </p:nvGraphicFramePr>
        <p:xfrm>
          <a:off x="5698455" y="4411108"/>
          <a:ext cx="816645" cy="2247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645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034142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049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일반창고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E83ECB0C-EB92-421E-B3A8-8EA9BCA42704}"/>
              </a:ext>
            </a:extLst>
          </p:cNvPr>
          <p:cNvSpPr/>
          <p:nvPr/>
        </p:nvSpPr>
        <p:spPr>
          <a:xfrm>
            <a:off x="9363506" y="936568"/>
            <a:ext cx="604007" cy="1058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4" name="직사각형 253">
            <a:extLst>
              <a:ext uri="{FF2B5EF4-FFF2-40B4-BE49-F238E27FC236}">
                <a16:creationId xmlns:a16="http://schemas.microsoft.com/office/drawing/2014/main" id="{F65E263B-2116-42B9-A0E8-D22BB4D681AC}"/>
              </a:ext>
            </a:extLst>
          </p:cNvPr>
          <p:cNvSpPr/>
          <p:nvPr/>
        </p:nvSpPr>
        <p:spPr>
          <a:xfrm>
            <a:off x="9191338" y="315179"/>
            <a:ext cx="604007" cy="1058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5" name="직사각형 254">
            <a:extLst>
              <a:ext uri="{FF2B5EF4-FFF2-40B4-BE49-F238E27FC236}">
                <a16:creationId xmlns:a16="http://schemas.microsoft.com/office/drawing/2014/main" id="{9F5313CC-3194-4183-9D91-7258E3779B77}"/>
              </a:ext>
            </a:extLst>
          </p:cNvPr>
          <p:cNvSpPr/>
          <p:nvPr/>
        </p:nvSpPr>
        <p:spPr>
          <a:xfrm>
            <a:off x="11295097" y="2085627"/>
            <a:ext cx="604007" cy="46579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66" name="표 8">
            <a:extLst>
              <a:ext uri="{FF2B5EF4-FFF2-40B4-BE49-F238E27FC236}">
                <a16:creationId xmlns:a16="http://schemas.microsoft.com/office/drawing/2014/main" id="{06F72412-9990-4837-B07F-BDEC074CD9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399045"/>
              </p:ext>
            </p:extLst>
          </p:nvPr>
        </p:nvGraphicFramePr>
        <p:xfrm>
          <a:off x="1630010" y="3233454"/>
          <a:ext cx="774198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198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rgbClr val="FFFF00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pic>
        <p:nvPicPr>
          <p:cNvPr id="53" name="그림 52">
            <a:extLst>
              <a:ext uri="{FF2B5EF4-FFF2-40B4-BE49-F238E27FC236}">
                <a16:creationId xmlns:a16="http://schemas.microsoft.com/office/drawing/2014/main" id="{25D6E781-152F-4FE7-AB7B-04119177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94" y="2320659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54" name="그림 53">
            <a:extLst>
              <a:ext uri="{FF2B5EF4-FFF2-40B4-BE49-F238E27FC236}">
                <a16:creationId xmlns:a16="http://schemas.microsoft.com/office/drawing/2014/main" id="{B4D55B09-4B44-427A-9F57-652B7F0D5F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483" y="3310322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graphicFrame>
        <p:nvGraphicFramePr>
          <p:cNvPr id="56" name="표 8">
            <a:extLst>
              <a:ext uri="{FF2B5EF4-FFF2-40B4-BE49-F238E27FC236}">
                <a16:creationId xmlns:a16="http://schemas.microsoft.com/office/drawing/2014/main" id="{2F582078-7C74-4D71-B1DF-33CE7D4B4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788714"/>
              </p:ext>
            </p:extLst>
          </p:nvPr>
        </p:nvGraphicFramePr>
        <p:xfrm>
          <a:off x="1588682" y="71419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57" name="표 8">
            <a:extLst>
              <a:ext uri="{FF2B5EF4-FFF2-40B4-BE49-F238E27FC236}">
                <a16:creationId xmlns:a16="http://schemas.microsoft.com/office/drawing/2014/main" id="{8404497E-AA7B-4885-B847-8A85B4C525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974763"/>
              </p:ext>
            </p:extLst>
          </p:nvPr>
        </p:nvGraphicFramePr>
        <p:xfrm>
          <a:off x="2422945" y="71419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2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60" name="표 8">
            <a:extLst>
              <a:ext uri="{FF2B5EF4-FFF2-40B4-BE49-F238E27FC236}">
                <a16:creationId xmlns:a16="http://schemas.microsoft.com/office/drawing/2014/main" id="{ECA22F34-0BCE-470C-9416-3F95ECFFF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125711"/>
              </p:ext>
            </p:extLst>
          </p:nvPr>
        </p:nvGraphicFramePr>
        <p:xfrm>
          <a:off x="5732305" y="106323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냉동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3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61" name="표 8">
            <a:extLst>
              <a:ext uri="{FF2B5EF4-FFF2-40B4-BE49-F238E27FC236}">
                <a16:creationId xmlns:a16="http://schemas.microsoft.com/office/drawing/2014/main" id="{105A65F0-E71C-4285-BC9F-3607FD9D3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500655"/>
              </p:ext>
            </p:extLst>
          </p:nvPr>
        </p:nvGraphicFramePr>
        <p:xfrm>
          <a:off x="6546937" y="98052"/>
          <a:ext cx="795089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냉동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2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62" name="표 8">
            <a:extLst>
              <a:ext uri="{FF2B5EF4-FFF2-40B4-BE49-F238E27FC236}">
                <a16:creationId xmlns:a16="http://schemas.microsoft.com/office/drawing/2014/main" id="{DBF6842D-BB0C-4C25-8B50-A1192E34B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282497"/>
              </p:ext>
            </p:extLst>
          </p:nvPr>
        </p:nvGraphicFramePr>
        <p:xfrm>
          <a:off x="7360655" y="88861"/>
          <a:ext cx="1649028" cy="116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9028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951369"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31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냉동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63" name="표 8">
            <a:extLst>
              <a:ext uri="{FF2B5EF4-FFF2-40B4-BE49-F238E27FC236}">
                <a16:creationId xmlns:a16="http://schemas.microsoft.com/office/drawing/2014/main" id="{BB301AE8-0BE4-4E8A-835B-5DD52F3EE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645127"/>
              </p:ext>
            </p:extLst>
          </p:nvPr>
        </p:nvGraphicFramePr>
        <p:xfrm>
          <a:off x="7350253" y="4435604"/>
          <a:ext cx="1347887" cy="2247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7887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034142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04908"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64" name="표 8">
            <a:extLst>
              <a:ext uri="{FF2B5EF4-FFF2-40B4-BE49-F238E27FC236}">
                <a16:creationId xmlns:a16="http://schemas.microsoft.com/office/drawing/2014/main" id="{334692AD-1EFC-4A1B-8D52-631B63AD27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386054"/>
              </p:ext>
            </p:extLst>
          </p:nvPr>
        </p:nvGraphicFramePr>
        <p:xfrm>
          <a:off x="8734687" y="4402750"/>
          <a:ext cx="2523863" cy="2247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3863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034142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04908"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65" name="표 8">
            <a:extLst>
              <a:ext uri="{FF2B5EF4-FFF2-40B4-BE49-F238E27FC236}">
                <a16:creationId xmlns:a16="http://schemas.microsoft.com/office/drawing/2014/main" id="{12826A4A-1282-4029-AC1F-5874E944B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739490"/>
              </p:ext>
            </p:extLst>
          </p:nvPr>
        </p:nvGraphicFramePr>
        <p:xfrm>
          <a:off x="5211786" y="2213935"/>
          <a:ext cx="1321188" cy="800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188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58572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144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15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3" name="표 8">
            <a:extLst>
              <a:ext uri="{FF2B5EF4-FFF2-40B4-BE49-F238E27FC236}">
                <a16:creationId xmlns:a16="http://schemas.microsoft.com/office/drawing/2014/main" id="{93567F1B-1FB2-B899-E70F-4E14C869D5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823299"/>
              </p:ext>
            </p:extLst>
          </p:nvPr>
        </p:nvGraphicFramePr>
        <p:xfrm>
          <a:off x="7411720" y="3246377"/>
          <a:ext cx="1342205" cy="906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205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676695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298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23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718E2834-37DB-1A80-026B-5B431BD5F4B0}"/>
              </a:ext>
            </a:extLst>
          </p:cNvPr>
          <p:cNvSpPr/>
          <p:nvPr/>
        </p:nvSpPr>
        <p:spPr>
          <a:xfrm>
            <a:off x="7403011" y="4394247"/>
            <a:ext cx="3845534" cy="2288859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D5BD0DF-33E9-445A-D069-B7C3AB809E47}"/>
              </a:ext>
            </a:extLst>
          </p:cNvPr>
          <p:cNvSpPr/>
          <p:nvPr/>
        </p:nvSpPr>
        <p:spPr>
          <a:xfrm>
            <a:off x="1612591" y="3190733"/>
            <a:ext cx="805775" cy="1220374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B36647-2537-DE82-8A15-CAC5C75DD380}"/>
              </a:ext>
            </a:extLst>
          </p:cNvPr>
          <p:cNvSpPr txBox="1"/>
          <p:nvPr/>
        </p:nvSpPr>
        <p:spPr>
          <a:xfrm>
            <a:off x="114499" y="241016"/>
            <a:ext cx="13003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지하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D3F2A0-9B73-B945-5919-8FC38D33980F}"/>
              </a:ext>
            </a:extLst>
          </p:cNvPr>
          <p:cNvSpPr txBox="1"/>
          <p:nvPr/>
        </p:nvSpPr>
        <p:spPr>
          <a:xfrm>
            <a:off x="7709195" y="5347254"/>
            <a:ext cx="2936263" cy="3077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공동 </a:t>
            </a:r>
            <a:r>
              <a:rPr lang="ko-KR" altLang="en-US" sz="1400" b="1" dirty="0" err="1"/>
              <a:t>소분포장장</a:t>
            </a:r>
            <a:endParaRPr lang="ko-KR" altLang="en-US" sz="1400" b="1" dirty="0"/>
          </a:p>
        </p:txBody>
      </p:sp>
      <p:graphicFrame>
        <p:nvGraphicFramePr>
          <p:cNvPr id="8" name="표 8">
            <a:extLst>
              <a:ext uri="{FF2B5EF4-FFF2-40B4-BE49-F238E27FC236}">
                <a16:creationId xmlns:a16="http://schemas.microsoft.com/office/drawing/2014/main" id="{AE4A4640-BA59-EAA8-3CF1-FD84EF2C76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237821"/>
              </p:ext>
            </p:extLst>
          </p:nvPr>
        </p:nvGraphicFramePr>
        <p:xfrm>
          <a:off x="6538663" y="1492383"/>
          <a:ext cx="803363" cy="772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363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29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9</a:t>
                      </a: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542653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pic>
        <p:nvPicPr>
          <p:cNvPr id="10" name="그림 9">
            <a:extLst>
              <a:ext uri="{FF2B5EF4-FFF2-40B4-BE49-F238E27FC236}">
                <a16:creationId xmlns:a16="http://schemas.microsoft.com/office/drawing/2014/main" id="{AB001A48-25EE-8A2E-4A9A-70F52E5AAD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289" y="1547942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145D132-65FF-FEA0-1C36-A0A024D48F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907" y="178527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graphicFrame>
        <p:nvGraphicFramePr>
          <p:cNvPr id="13" name="표 8">
            <a:extLst>
              <a:ext uri="{FF2B5EF4-FFF2-40B4-BE49-F238E27FC236}">
                <a16:creationId xmlns:a16="http://schemas.microsoft.com/office/drawing/2014/main" id="{9FC39D69-6E5E-07EA-2F59-E687AE005D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424466"/>
              </p:ext>
            </p:extLst>
          </p:nvPr>
        </p:nvGraphicFramePr>
        <p:xfrm>
          <a:off x="2460353" y="1472381"/>
          <a:ext cx="795089" cy="764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274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6</a:t>
                      </a:r>
                      <a:r>
                        <a:rPr lang="ko-KR" altLang="en-US" sz="8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537273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16" name="표 8">
            <a:extLst>
              <a:ext uri="{FF2B5EF4-FFF2-40B4-BE49-F238E27FC236}">
                <a16:creationId xmlns:a16="http://schemas.microsoft.com/office/drawing/2014/main" id="{3740BEA8-8C97-DF35-2C35-84E5E51D6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731951"/>
              </p:ext>
            </p:extLst>
          </p:nvPr>
        </p:nvGraphicFramePr>
        <p:xfrm>
          <a:off x="6557421" y="2255400"/>
          <a:ext cx="795089" cy="768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89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554771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1267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상온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16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C48988A6-AB64-DA77-182F-92277B2AC6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113" y="3310322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0F62C9C-63CC-5559-2428-905E1E9A4E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289" y="3322457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graphicFrame>
        <p:nvGraphicFramePr>
          <p:cNvPr id="19" name="표 8">
            <a:extLst>
              <a:ext uri="{FF2B5EF4-FFF2-40B4-BE49-F238E27FC236}">
                <a16:creationId xmlns:a16="http://schemas.microsoft.com/office/drawing/2014/main" id="{52841B0C-0525-CFB7-43B1-BDE58C9FD2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33292"/>
              </p:ext>
            </p:extLst>
          </p:nvPr>
        </p:nvGraphicFramePr>
        <p:xfrm>
          <a:off x="6530427" y="4402956"/>
          <a:ext cx="816645" cy="2247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645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2034142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049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일반창고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2</a:t>
                      </a:r>
                      <a:endParaRPr lang="ko-KR" altLang="en-US" sz="800" dirty="0">
                        <a:solidFill>
                          <a:schemeClr val="bg1"/>
                        </a:solidFill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  <p:graphicFrame>
        <p:nvGraphicFramePr>
          <p:cNvPr id="20" name="표 8">
            <a:extLst>
              <a:ext uri="{FF2B5EF4-FFF2-40B4-BE49-F238E27FC236}">
                <a16:creationId xmlns:a16="http://schemas.microsoft.com/office/drawing/2014/main" id="{91D26B99-B8ED-E64C-88A8-C9E82DA6E7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74816"/>
              </p:ext>
            </p:extLst>
          </p:nvPr>
        </p:nvGraphicFramePr>
        <p:xfrm>
          <a:off x="1645550" y="2246435"/>
          <a:ext cx="770574" cy="782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574">
                  <a:extLst>
                    <a:ext uri="{9D8B030D-6E8A-4147-A177-3AD203B41FA5}">
                      <a16:colId xmlns:a16="http://schemas.microsoft.com/office/drawing/2014/main" val="1105160714"/>
                    </a:ext>
                  </a:extLst>
                </a:gridCol>
              </a:tblGrid>
              <a:tr h="56881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90531"/>
                  </a:ext>
                </a:extLst>
              </a:tr>
              <a:tr h="2082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저온 </a:t>
                      </a:r>
                      <a:r>
                        <a:rPr lang="en-US" altLang="ko-KR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11</a:t>
                      </a:r>
                      <a:r>
                        <a:rPr lang="ko-KR" altLang="en-US" sz="800" dirty="0">
                          <a:solidFill>
                            <a:schemeClr val="bg1"/>
                          </a:solidFill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번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892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989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CC9A1A42-93CE-46A5-BBE8-EA0826419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877" y="0"/>
            <a:ext cx="10704245" cy="685800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622BDC6-87A6-4031-AA65-70BD6265B26A}"/>
              </a:ext>
            </a:extLst>
          </p:cNvPr>
          <p:cNvSpPr/>
          <p:nvPr/>
        </p:nvSpPr>
        <p:spPr>
          <a:xfrm>
            <a:off x="1643890" y="631959"/>
            <a:ext cx="2748185" cy="2732026"/>
          </a:xfrm>
          <a:prstGeom prst="rect">
            <a:avLst/>
          </a:prstGeom>
          <a:solidFill>
            <a:schemeClr val="accent1">
              <a:lumMod val="20000"/>
              <a:lumOff val="8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FE3876C1-7979-4846-92DC-914727898046}"/>
              </a:ext>
            </a:extLst>
          </p:cNvPr>
          <p:cNvSpPr/>
          <p:nvPr/>
        </p:nvSpPr>
        <p:spPr>
          <a:xfrm>
            <a:off x="4392075" y="689871"/>
            <a:ext cx="3309019" cy="5536170"/>
          </a:xfrm>
          <a:prstGeom prst="rect">
            <a:avLst/>
          </a:prstGeom>
          <a:solidFill>
            <a:schemeClr val="bg2">
              <a:lumMod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70777820-71CF-401E-AF70-062C687ED462}"/>
              </a:ext>
            </a:extLst>
          </p:cNvPr>
          <p:cNvSpPr/>
          <p:nvPr/>
        </p:nvSpPr>
        <p:spPr>
          <a:xfrm>
            <a:off x="7688196" y="2543149"/>
            <a:ext cx="1883643" cy="3682891"/>
          </a:xfrm>
          <a:prstGeom prst="rect">
            <a:avLst/>
          </a:prstGeom>
          <a:solidFill>
            <a:schemeClr val="accent1">
              <a:lumMod val="20000"/>
              <a:lumOff val="8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BE1F8A-8A55-CDBE-096E-FAF4F53A72C1}"/>
              </a:ext>
            </a:extLst>
          </p:cNvPr>
          <p:cNvSpPr txBox="1"/>
          <p:nvPr/>
        </p:nvSpPr>
        <p:spPr>
          <a:xfrm>
            <a:off x="114499" y="241016"/>
            <a:ext cx="684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층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EFB55DA-52DE-2029-005E-52431C2E9F5E}"/>
              </a:ext>
            </a:extLst>
          </p:cNvPr>
          <p:cNvSpPr/>
          <p:nvPr/>
        </p:nvSpPr>
        <p:spPr>
          <a:xfrm>
            <a:off x="7623730" y="4249783"/>
            <a:ext cx="1983837" cy="203417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E1984972-07C3-446A-A7C0-C0E65C2A0441}"/>
              </a:ext>
            </a:extLst>
          </p:cNvPr>
          <p:cNvSpPr/>
          <p:nvPr/>
        </p:nvSpPr>
        <p:spPr>
          <a:xfrm>
            <a:off x="7621112" y="3885889"/>
            <a:ext cx="1995164" cy="32622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함초롬돋움" panose="020B0604000101010101" pitchFamily="50" charset="-127"/>
              </a:rPr>
              <a:t>통합물류장 </a:t>
            </a:r>
            <a:r>
              <a:rPr lang="en-US" altLang="ko-KR" sz="1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함초롬돋움" panose="020B0604000101010101" pitchFamily="50" charset="-127"/>
              </a:rPr>
              <a:t>669</a:t>
            </a:r>
            <a:r>
              <a:rPr lang="en-US" altLang="ko-KR" sz="1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m²</a:t>
            </a:r>
          </a:p>
          <a:p>
            <a:pPr algn="ctr">
              <a:spcBef>
                <a:spcPct val="0"/>
              </a:spcBef>
              <a:defRPr/>
            </a:pPr>
            <a:r>
              <a:rPr lang="en-US" altLang="ko-KR" sz="1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1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저온저장고 </a:t>
            </a:r>
            <a:r>
              <a:rPr lang="en-US" altLang="ko-KR" sz="1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105.47m²</a:t>
            </a:r>
            <a:endParaRPr lang="ko-KR" altLang="en-US" sz="1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1B25389E-A792-F5B5-B8B8-8F7ED83424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696" y="807713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EB8339B3-B345-2F66-9681-A93CE6B2F6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015" y="807713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1149A91-7A9F-F897-6BEF-B60413837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154" y="3227333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60AC909-101C-50DC-81AC-24625B7E1B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015" y="3475122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FD5C6E13-E6BC-712A-E026-DF59383C9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454" y="3475309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9D5703-EA3D-1FED-9B28-7A440B491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354" y="3457956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0EFFB6C9-2BAC-29A2-1684-B2AD39ECF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400" y="4384594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91B656C4-9187-05A6-7A86-06698AF2EF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248" y="4384594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CC5A26F2-CADC-C6DB-0263-288B4801E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833" y="4384594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</p:spTree>
    <p:extLst>
      <p:ext uri="{BB962C8B-B14F-4D97-AF65-F5344CB8AC3E}">
        <p14:creationId xmlns:p14="http://schemas.microsoft.com/office/powerpoint/2010/main" val="350213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6AE1080C-4936-548C-25EF-9634DA50E951}"/>
              </a:ext>
            </a:extLst>
          </p:cNvPr>
          <p:cNvGrpSpPr/>
          <p:nvPr/>
        </p:nvGrpSpPr>
        <p:grpSpPr>
          <a:xfrm>
            <a:off x="1128713" y="271463"/>
            <a:ext cx="10272711" cy="6152572"/>
            <a:chOff x="1803152" y="789709"/>
            <a:chExt cx="9069066" cy="563432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398"/>
            <a:stretch/>
          </p:blipFill>
          <p:spPr>
            <a:xfrm>
              <a:off x="1803152" y="789709"/>
              <a:ext cx="9069066" cy="5634326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sp>
          <p:nvSpPr>
            <p:cNvPr id="10" name="모서리가 둥근 직사각형 9"/>
            <p:cNvSpPr/>
            <p:nvPr/>
          </p:nvSpPr>
          <p:spPr>
            <a:xfrm>
              <a:off x="2594501" y="4811681"/>
              <a:ext cx="547994" cy="290945"/>
            </a:xfrm>
            <a:prstGeom prst="roundRect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1000" spc="-3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3786557" y="4811681"/>
              <a:ext cx="547994" cy="290945"/>
            </a:xfrm>
            <a:prstGeom prst="roundRect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1000" spc="-3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786954" y="4811678"/>
              <a:ext cx="163086" cy="239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endParaRPr lang="en-US" altLang="ko-KR" sz="11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971381" y="4838889"/>
              <a:ext cx="163085" cy="239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endParaRPr lang="en-US" altLang="ko-KR" sz="11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2594500" y="5148968"/>
              <a:ext cx="516653" cy="1021752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105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en-US" altLang="ko-KR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210.24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</a:t>
              </a:r>
            </a:p>
            <a:p>
              <a:pPr algn="ctr"/>
              <a:r>
                <a:rPr lang="en-US" altLang="ko-KR" sz="1050" b="1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  <a:cs typeface="함초롬돋움" panose="020B0604000101010101" pitchFamily="50" charset="-127"/>
                </a:rPr>
                <a:t>(301</a:t>
              </a:r>
              <a:r>
                <a:rPr lang="ko-KR" altLang="en-US" sz="1050" b="1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  <a:cs typeface="함초롬돋움" panose="020B0604000101010101" pitchFamily="50" charset="-127"/>
                </a:rPr>
                <a:t>호</a:t>
              </a:r>
              <a:r>
                <a:rPr lang="en-US" altLang="ko-KR" sz="1050" b="1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  <a:cs typeface="함초롬돋움" panose="020B0604000101010101" pitchFamily="50" charset="-127"/>
                </a:rPr>
                <a:t>)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endParaRPr lang="ko-KR" altLang="en-US" sz="9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3126597" y="4836763"/>
              <a:ext cx="587033" cy="1312698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7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3738239" y="5133017"/>
              <a:ext cx="618276" cy="1000491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9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en-US" altLang="ko-KR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178.24m²</a:t>
              </a:r>
            </a:p>
            <a:p>
              <a:pPr algn="ctr"/>
              <a:r>
                <a:rPr lang="en-US" altLang="ko-KR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(304</a:t>
              </a:r>
              <a:r>
                <a:rPr lang="ko-KR" altLang="en-US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호</a:t>
              </a:r>
              <a:r>
                <a:rPr lang="en-US" altLang="ko-KR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endParaRPr lang="en-US" altLang="ko-KR" sz="600" b="1" dirty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endParaRPr lang="en-US" altLang="ko-KR" sz="8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en-US" altLang="ko-KR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32m²</a:t>
              </a:r>
            </a:p>
            <a:p>
              <a:pPr algn="ctr"/>
              <a:r>
                <a:rPr lang="en-US" altLang="ko-KR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(306</a:t>
              </a:r>
              <a:r>
                <a:rPr lang="ko-KR" altLang="en-US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호</a:t>
              </a:r>
              <a:r>
                <a:rPr lang="en-US" altLang="ko-KR" sz="800" b="1" dirty="0">
                  <a:solidFill>
                    <a:srgbClr val="0000FF"/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</a:p>
            <a:p>
              <a:pPr algn="ctr"/>
              <a:endParaRPr lang="ko-KR" altLang="en-US" sz="1100" b="1" dirty="0">
                <a:solidFill>
                  <a:srgbClr val="0000F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4382199" y="4836763"/>
              <a:ext cx="570748" cy="1312698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ko-KR" altLang="en-US" sz="8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4999400" y="4836762"/>
              <a:ext cx="547994" cy="290945"/>
            </a:xfrm>
            <a:prstGeom prst="round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11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상황실</a:t>
              </a:r>
              <a:endPara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4999400" y="5165423"/>
              <a:ext cx="587105" cy="969142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상황실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en-US" altLang="ko-KR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155.58</a:t>
              </a:r>
              <a:r>
                <a:rPr lang="en-US" altLang="ko-KR" sz="80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8019691" y="5171511"/>
              <a:ext cx="547994" cy="290945"/>
            </a:xfrm>
            <a:prstGeom prst="round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11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교육관</a:t>
              </a:r>
              <a:endPara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7261997" y="5171510"/>
              <a:ext cx="547994" cy="290945"/>
            </a:xfrm>
            <a:prstGeom prst="round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11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회의실</a:t>
              </a:r>
              <a:endPara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2571969" y="2909693"/>
              <a:ext cx="560900" cy="290945"/>
            </a:xfrm>
            <a:prstGeom prst="round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10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직원식당</a:t>
              </a:r>
              <a:endParaRPr lang="en-US" altLang="ko-KR" sz="10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3151921" y="2917768"/>
              <a:ext cx="639035" cy="1528435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900" b="1" dirty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4348473" y="2917768"/>
              <a:ext cx="1849848" cy="1629523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10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6687521" y="3315763"/>
              <a:ext cx="472026" cy="1196971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ko-KR" altLang="en-US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0" name="모서리가 둥근 직사각형 39"/>
            <p:cNvSpPr/>
            <p:nvPr/>
          </p:nvSpPr>
          <p:spPr>
            <a:xfrm>
              <a:off x="7752967" y="2867734"/>
              <a:ext cx="1174902" cy="303569"/>
            </a:xfrm>
            <a:prstGeom prst="roundRect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en-US" altLang="ko-KR" sz="1000" spc="-3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986317" y="2896408"/>
              <a:ext cx="588624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900" b="1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실 험 실</a:t>
              </a:r>
              <a:endParaRPr lang="en-US" altLang="ko-KR" sz="9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7692662" y="3197100"/>
              <a:ext cx="1731855" cy="1031681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r>
                <a:rPr lang="en-US" altLang="ko-KR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KOTITI </a:t>
              </a:r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시험연구원</a:t>
              </a:r>
              <a:r>
                <a:rPr lang="en-US" altLang="ko-KR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618.11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m²(311</a:t>
              </a:r>
              <a:r>
                <a:rPr lang="ko-KR" altLang="en-US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호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)</a:t>
              </a:r>
              <a:endParaRPr lang="ko-KR" altLang="en-US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7277667" y="5487394"/>
              <a:ext cx="516653" cy="580897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회의실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4" name="모서리가 둥근 직사각형 43"/>
            <p:cNvSpPr/>
            <p:nvPr/>
          </p:nvSpPr>
          <p:spPr>
            <a:xfrm>
              <a:off x="7862329" y="5487394"/>
              <a:ext cx="1065540" cy="580897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교육관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en-US" altLang="ko-KR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538.22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9762340" y="5181043"/>
              <a:ext cx="983762" cy="706579"/>
            </a:xfrm>
            <a:prstGeom prst="round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10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공유회의실</a:t>
              </a:r>
              <a:endParaRPr lang="en-US" altLang="ko-KR" sz="10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en-US" altLang="ko-KR" sz="10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1000" b="1" dirty="0" err="1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비즈니스룸</a:t>
              </a:r>
              <a:r>
                <a:rPr lang="en-US" altLang="ko-KR" sz="8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(A,B,C)</a:t>
              </a:r>
            </a:p>
            <a:p>
              <a:pPr algn="ctr">
                <a:spcBef>
                  <a:spcPct val="0"/>
                </a:spcBef>
                <a:defRPr/>
              </a:pPr>
              <a:r>
                <a:rPr lang="en-US" altLang="ko-KR" sz="8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577.39.83</a:t>
              </a:r>
              <a:r>
                <a:rPr lang="en-US" altLang="ko-KR" sz="80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</a:t>
              </a:r>
              <a:endParaRPr lang="en-US" altLang="ko-KR" sz="8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2575009" y="3244481"/>
              <a:ext cx="539183" cy="1185245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집단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급식소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(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바탕" panose="02030600000101010101" pitchFamily="18" charset="-127"/>
                  <a:ea typeface="바탕" panose="02030600000101010101" pitchFamily="18" charset="-127"/>
                </a:rPr>
                <a:t>256.49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)</a:t>
              </a:r>
              <a:endParaRPr lang="ko-KR" altLang="en-US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9555568" y="3659934"/>
              <a:ext cx="666206" cy="211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900" b="1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사무실</a:t>
              </a:r>
              <a:endParaRPr lang="en-US" altLang="ko-KR" sz="9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9" name="모서리가 둥근 직사각형 23">
              <a:extLst>
                <a:ext uri="{FF2B5EF4-FFF2-40B4-BE49-F238E27FC236}">
                  <a16:creationId xmlns:a16="http://schemas.microsoft.com/office/drawing/2014/main" id="{8C8DBF04-6E0A-4333-B9A0-6CC77CEB165F}"/>
                </a:ext>
              </a:extLst>
            </p:cNvPr>
            <p:cNvSpPr/>
            <p:nvPr/>
          </p:nvSpPr>
          <p:spPr>
            <a:xfrm>
              <a:off x="7327291" y="4584525"/>
              <a:ext cx="1065540" cy="580898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endParaRPr lang="ko-KR" altLang="en-US" sz="10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54" name="모서리가 둥근 직사각형 49">
              <a:extLst>
                <a:ext uri="{FF2B5EF4-FFF2-40B4-BE49-F238E27FC236}">
                  <a16:creationId xmlns:a16="http://schemas.microsoft.com/office/drawing/2014/main" id="{64E25FF4-FAF8-4550-980C-622D34A72719}"/>
                </a:ext>
              </a:extLst>
            </p:cNvPr>
            <p:cNvSpPr/>
            <p:nvPr/>
          </p:nvSpPr>
          <p:spPr>
            <a:xfrm>
              <a:off x="6717433" y="2851117"/>
              <a:ext cx="383324" cy="433636"/>
            </a:xfrm>
            <a:prstGeom prst="round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>
                <a:spcBef>
                  <a:spcPct val="0"/>
                </a:spcBef>
                <a:defRPr/>
              </a:pPr>
              <a:r>
                <a:rPr lang="ko-KR" altLang="en-US" sz="8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창고</a:t>
              </a:r>
              <a:endParaRPr lang="en-US" altLang="ko-KR" sz="8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en-US" altLang="ko-KR" sz="80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46.8</a:t>
              </a:r>
              <a:r>
                <a:rPr lang="en-US" altLang="ko-KR" sz="80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</a:t>
              </a:r>
              <a:endParaRPr lang="en-US" altLang="ko-KR" sz="8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8F252275-3FA1-4858-8714-DD80B884DD84}"/>
                </a:ext>
              </a:extLst>
            </p:cNvPr>
            <p:cNvSpPr/>
            <p:nvPr/>
          </p:nvSpPr>
          <p:spPr>
            <a:xfrm>
              <a:off x="8966318" y="4705854"/>
              <a:ext cx="765872" cy="211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endParaRPr lang="en-US" altLang="ko-KR" sz="9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47" name="모서리가 둥근 직사각형 43">
              <a:extLst>
                <a:ext uri="{FF2B5EF4-FFF2-40B4-BE49-F238E27FC236}">
                  <a16:creationId xmlns:a16="http://schemas.microsoft.com/office/drawing/2014/main" id="{9993D557-306D-4C96-9778-12D94A86D5B6}"/>
                </a:ext>
              </a:extLst>
            </p:cNvPr>
            <p:cNvSpPr/>
            <p:nvPr/>
          </p:nvSpPr>
          <p:spPr>
            <a:xfrm>
              <a:off x="9018453" y="4836762"/>
              <a:ext cx="516653" cy="741756"/>
            </a:xfrm>
            <a:prstGeom prst="round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algn="ctr"/>
              <a:r>
                <a:rPr lang="ko-KR" altLang="en-US" sz="1050" b="1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카페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/>
              <a:r>
                <a:rPr lang="en-US" altLang="ko-KR" sz="1050" b="1" i="0" u="none" strike="noStrike" baseline="0" dirty="0">
                  <a:solidFill>
                    <a:schemeClr val="tx1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83.45</a:t>
              </a:r>
              <a:r>
                <a:rPr lang="en-US" altLang="ko-KR" sz="1050" b="1" i="0" u="none" strike="noStrike" baseline="0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</a:rPr>
                <a:t>m²</a:t>
              </a:r>
            </a:p>
            <a:p>
              <a:pPr algn="ctr"/>
              <a:r>
                <a:rPr lang="en-US" altLang="ko-KR" sz="1050" b="1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  <a:cs typeface="함초롬돋움" panose="020B0604000101010101" pitchFamily="50" charset="-127"/>
                </a:rPr>
                <a:t>(319</a:t>
              </a:r>
              <a:r>
                <a:rPr lang="ko-KR" altLang="en-US" sz="1050" b="1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  <a:cs typeface="함초롬돋움" panose="020B0604000101010101" pitchFamily="50" charset="-127"/>
                </a:rPr>
                <a:t>호</a:t>
              </a:r>
              <a:r>
                <a:rPr lang="en-US" altLang="ko-KR" sz="1050" b="1" dirty="0">
                  <a:solidFill>
                    <a:srgbClr val="000000"/>
                  </a:solidFill>
                  <a:latin typeface="HCR Dotum" panose="02030504000101010101" pitchFamily="18" charset="-127"/>
                  <a:ea typeface="HCR Dotum" panose="02030504000101010101" pitchFamily="18" charset="-127"/>
                  <a:cs typeface="함초롬돋움" panose="020B0604000101010101" pitchFamily="50" charset="-127"/>
                </a:rPr>
                <a:t>)</a:t>
              </a:r>
              <a:endParaRPr lang="en-US" altLang="ko-KR" sz="105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D6B6CC02-CFCF-0959-A6AD-40241390568C}"/>
              </a:ext>
            </a:extLst>
          </p:cNvPr>
          <p:cNvSpPr txBox="1"/>
          <p:nvPr/>
        </p:nvSpPr>
        <p:spPr>
          <a:xfrm>
            <a:off x="114499" y="241016"/>
            <a:ext cx="684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층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CAF08C8-467B-1BB3-572D-0D9D94F1A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010" y="2893312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FB5F0FB4-4101-95C6-E405-5F72097F8C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30" y="2893212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FB9BC4E6-CEE2-D2C2-C6A7-B89A6A31E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80" y="3279423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6E36F706-67EA-D98E-8AE7-D43706A5A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633" y="4974133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1003E2A6-5351-BCAD-A05A-A9143BAA02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057" y="4956884"/>
            <a:ext cx="252000" cy="136652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2" name="모서리가 둥근 직사각형 45">
            <a:extLst>
              <a:ext uri="{FF2B5EF4-FFF2-40B4-BE49-F238E27FC236}">
                <a16:creationId xmlns:a16="http://schemas.microsoft.com/office/drawing/2014/main" id="{A5118F74-B1CA-DFF0-518E-414AE2B009D4}"/>
              </a:ext>
            </a:extLst>
          </p:cNvPr>
          <p:cNvSpPr/>
          <p:nvPr/>
        </p:nvSpPr>
        <p:spPr>
          <a:xfrm>
            <a:off x="7247593" y="2522480"/>
            <a:ext cx="567292" cy="917180"/>
          </a:xfrm>
          <a:prstGeom prst="round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사무실</a:t>
            </a:r>
            <a:r>
              <a:rPr lang="en-US" altLang="ko-KR" sz="10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</a:p>
          <a:p>
            <a:pPr algn="ctr">
              <a:spcBef>
                <a:spcPct val="0"/>
              </a:spcBef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사무실</a:t>
            </a:r>
            <a:r>
              <a:rPr lang="en-US" altLang="ko-KR" sz="10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96403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FBDB9B5C5FB2A84294DB0BA0DD4DC6AF" ma:contentTypeVersion="6" ma:contentTypeDescription="새 문서를 만듭니다." ma:contentTypeScope="" ma:versionID="2ca7d778ce6e199274d0c3998914b839">
  <xsd:schema xmlns:xsd="http://www.w3.org/2001/XMLSchema" xmlns:xs="http://www.w3.org/2001/XMLSchema" xmlns:p="http://schemas.microsoft.com/office/2006/metadata/properties" xmlns:ns2="464fd57e-e445-4386-86c3-04674a08db84" targetNamespace="http://schemas.microsoft.com/office/2006/metadata/properties" ma:root="true" ma:fieldsID="edff502f839f5c3f1ab6c9e5f5468e45" ns2:_="">
    <xsd:import namespace="464fd57e-e445-4386-86c3-04674a08db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4fd57e-e445-4386-86c3-04674a08d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72AD7D-4DC1-4624-BD4F-113CCE42AB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4fd57e-e445-4386-86c3-04674a08db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483A210-8B66-4AAC-BC21-0D6F3B570835}">
  <ds:schemaRefs>
    <ds:schemaRef ds:uri="464fd57e-e445-4386-86c3-04674a08db84"/>
    <ds:schemaRef ds:uri="http://purl.org/dc/terms/"/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0EE3966-9969-44A5-934F-AE742408CF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6885</TotalTime>
  <Words>147</Words>
  <Application>Microsoft Office PowerPoint</Application>
  <PresentationFormat>와이드스크린</PresentationFormat>
  <Paragraphs>68</Paragraphs>
  <Slides>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HCR Dotum</vt:lpstr>
      <vt:lpstr>HY견고딕</vt:lpstr>
      <vt:lpstr>KoPubWorld돋움체 Bold</vt:lpstr>
      <vt:lpstr>맑은 고딕</vt:lpstr>
      <vt:lpstr>바탕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지하1층</dc:title>
  <dc:creator>경기농식품유통진흥원</dc:creator>
  <cp:lastModifiedBy>임광민</cp:lastModifiedBy>
  <cp:revision>252</cp:revision>
  <cp:lastPrinted>2026-08-25T08:43:08Z</cp:lastPrinted>
  <dcterms:created xsi:type="dcterms:W3CDTF">2020-11-03T09:33:05Z</dcterms:created>
  <dcterms:modified xsi:type="dcterms:W3CDTF">2026-10-26T12:58:40Z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0x010100FBDB9B5C5FB2A84294DB0BA0DD4DC6AF</vt:lpwstr>
  </property>
</Properties>
</file>